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9D28-F43D-44D1-BDE0-1ECCC2425330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C91AD-9E92-49E2-91B0-76143A9839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9D28-F43D-44D1-BDE0-1ECCC2425330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C91AD-9E92-49E2-91B0-76143A983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9D28-F43D-44D1-BDE0-1ECCC2425330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C91AD-9E92-49E2-91B0-76143A983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9D28-F43D-44D1-BDE0-1ECCC2425330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C91AD-9E92-49E2-91B0-76143A9839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9D28-F43D-44D1-BDE0-1ECCC2425330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C91AD-9E92-49E2-91B0-76143A983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9D28-F43D-44D1-BDE0-1ECCC2425330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C91AD-9E92-49E2-91B0-76143A9839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9D28-F43D-44D1-BDE0-1ECCC2425330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C91AD-9E92-49E2-91B0-76143A9839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9D28-F43D-44D1-BDE0-1ECCC2425330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C91AD-9E92-49E2-91B0-76143A983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9D28-F43D-44D1-BDE0-1ECCC2425330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C91AD-9E92-49E2-91B0-76143A983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9D28-F43D-44D1-BDE0-1ECCC2425330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C91AD-9E92-49E2-91B0-76143A983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9D28-F43D-44D1-BDE0-1ECCC2425330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C91AD-9E92-49E2-91B0-76143A9839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B899D28-F43D-44D1-BDE0-1ECCC2425330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56C91AD-9E92-49E2-91B0-76143A983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Raamis Baghpatee 3F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r>
              <a:rPr lang="en-US" dirty="0" smtClean="0"/>
              <a:t>Invisible Stanley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449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6512511" cy="1143000"/>
          </a:xfrm>
        </p:spPr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95400" y="2057400"/>
            <a:ext cx="6400800" cy="3474720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About invisible Stanley</a:t>
            </a:r>
          </a:p>
          <a:p>
            <a:r>
              <a:rPr lang="en-US" dirty="0" smtClean="0"/>
              <a:t>Why I am recommending this book</a:t>
            </a:r>
          </a:p>
          <a:p>
            <a:r>
              <a:rPr lang="en-US" dirty="0" smtClean="0"/>
              <a:t>Glossary</a:t>
            </a:r>
          </a:p>
          <a:p>
            <a:pPr marL="4572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8172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6512511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95400" y="1828800"/>
            <a:ext cx="6400800" cy="3474720"/>
          </a:xfrm>
        </p:spPr>
        <p:txBody>
          <a:bodyPr/>
          <a:lstStyle/>
          <a:p>
            <a:r>
              <a:rPr lang="en-US" dirty="0" smtClean="0"/>
              <a:t>Title: invisible Stanley</a:t>
            </a:r>
          </a:p>
          <a:p>
            <a:r>
              <a:rPr lang="en-US" dirty="0" smtClean="0"/>
              <a:t>Author: Jeff Brown</a:t>
            </a:r>
          </a:p>
          <a:p>
            <a:r>
              <a:rPr lang="en-US" dirty="0" smtClean="0"/>
              <a:t>I</a:t>
            </a:r>
            <a:r>
              <a:rPr lang="en-US" dirty="0"/>
              <a:t>llustrator: Scott </a:t>
            </a:r>
            <a:r>
              <a:rPr lang="en-US" dirty="0" smtClean="0"/>
              <a:t>Nash</a:t>
            </a:r>
          </a:p>
          <a:p>
            <a:r>
              <a:rPr lang="en-US" dirty="0" smtClean="0"/>
              <a:t>Fiction/non fiction: fiction </a:t>
            </a:r>
            <a:endParaRPr lang="en-US" dirty="0"/>
          </a:p>
          <a:p>
            <a:r>
              <a:rPr lang="en-US" dirty="0" smtClean="0"/>
              <a:t>Main character: Stanley</a:t>
            </a:r>
          </a:p>
        </p:txBody>
      </p:sp>
    </p:spTree>
    <p:extLst>
      <p:ext uri="{BB962C8B-B14F-4D97-AF65-F5344CB8AC3E}">
        <p14:creationId xmlns:p14="http://schemas.microsoft.com/office/powerpoint/2010/main" xmlns="" val="256244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6893511" cy="1143000"/>
          </a:xfrm>
        </p:spPr>
        <p:txBody>
          <a:bodyPr/>
          <a:lstStyle/>
          <a:p>
            <a:r>
              <a:rPr lang="en-US" dirty="0" smtClean="0"/>
              <a:t>About invisible Stanley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00200" y="1524000"/>
            <a:ext cx="6400800" cy="4648200"/>
          </a:xfrm>
        </p:spPr>
        <p:txBody>
          <a:bodyPr/>
          <a:lstStyle/>
          <a:p>
            <a:r>
              <a:rPr lang="en-US" dirty="0" smtClean="0"/>
              <a:t>Q. what </a:t>
            </a:r>
            <a:r>
              <a:rPr lang="en-US" dirty="0"/>
              <a:t>is invisible Stanley about</a:t>
            </a:r>
            <a:r>
              <a:rPr lang="en-US" dirty="0" smtClean="0"/>
              <a:t>?</a:t>
            </a:r>
          </a:p>
          <a:p>
            <a:r>
              <a:rPr lang="en-US" dirty="0" smtClean="0"/>
              <a:t>A. it is about a boy called Stanley who turns invisible during a stormy night! </a:t>
            </a:r>
          </a:p>
          <a:p>
            <a:r>
              <a:rPr lang="en-US" dirty="0" smtClean="0"/>
              <a:t>Q. how do his parents locate him? </a:t>
            </a:r>
          </a:p>
          <a:p>
            <a:r>
              <a:rPr lang="en-US" dirty="0" smtClean="0"/>
              <a:t>A. his younger brother, Arthur came up with a great idea, he gave Stanley his red balloon. </a:t>
            </a:r>
          </a:p>
          <a:p>
            <a:r>
              <a:rPr lang="en-US" dirty="0" smtClean="0"/>
              <a:t>Q. does Stanley like being invisible? </a:t>
            </a:r>
          </a:p>
          <a:p>
            <a:r>
              <a:rPr lang="en-US" dirty="0" smtClean="0"/>
              <a:t>A. for the first few days. </a:t>
            </a:r>
          </a:p>
          <a:p>
            <a:r>
              <a:rPr lang="en-US" dirty="0" smtClean="0"/>
              <a:t>Q. </a:t>
            </a:r>
            <a:r>
              <a:rPr lang="en-US" dirty="0" smtClean="0"/>
              <a:t>Can </a:t>
            </a:r>
            <a:r>
              <a:rPr lang="en-US" dirty="0" smtClean="0"/>
              <a:t>the doctor help him? </a:t>
            </a:r>
          </a:p>
          <a:p>
            <a:r>
              <a:rPr lang="en-US" dirty="0" smtClean="0"/>
              <a:t>A. no, he cannot. 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18892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0"/>
            <a:ext cx="8763000" cy="1419032"/>
          </a:xfrm>
        </p:spPr>
        <p:txBody>
          <a:bodyPr/>
          <a:lstStyle/>
          <a:p>
            <a:r>
              <a:rPr lang="en-US" dirty="0" smtClean="0"/>
              <a:t>Why I am recommending this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95400" y="1828800"/>
            <a:ext cx="6400800" cy="3474720"/>
          </a:xfrm>
        </p:spPr>
        <p:txBody>
          <a:bodyPr/>
          <a:lstStyle/>
          <a:p>
            <a:r>
              <a:rPr lang="en-US" dirty="0" smtClean="0"/>
              <a:t>I am recommending this book because I think it is a fantastic fiction book! I hope people will agree with 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706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6512511" cy="1143000"/>
          </a:xfrm>
        </p:spPr>
        <p:txBody>
          <a:bodyPr/>
          <a:lstStyle/>
          <a:p>
            <a:r>
              <a:rPr lang="en-US" dirty="0" smtClean="0"/>
              <a:t>glossary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447800" y="1828800"/>
            <a:ext cx="6400800" cy="3474720"/>
          </a:xfrm>
        </p:spPr>
        <p:txBody>
          <a:bodyPr/>
          <a:lstStyle/>
          <a:p>
            <a:r>
              <a:rPr lang="en-US" dirty="0" smtClean="0"/>
              <a:t>recommend: recommend means to say something good about something. </a:t>
            </a:r>
          </a:p>
          <a:p>
            <a:r>
              <a:rPr lang="en-US" dirty="0" smtClean="0"/>
              <a:t>Invisible: means you can’t see it. </a:t>
            </a:r>
          </a:p>
          <a:p>
            <a:r>
              <a:rPr lang="en-US" dirty="0" smtClean="0"/>
              <a:t>locate: means to find where something 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782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88</TotalTime>
  <Words>186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Slipstream</vt:lpstr>
      <vt:lpstr>Invisible Stanley </vt:lpstr>
      <vt:lpstr>contents</vt:lpstr>
      <vt:lpstr>introduction</vt:lpstr>
      <vt:lpstr>About invisible Stanley</vt:lpstr>
      <vt:lpstr>Why I am recommending this book</vt:lpstr>
      <vt:lpstr>glossary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Invisible Stanley</dc:title>
  <dc:creator>TOUCHMATE</dc:creator>
  <cp:lastModifiedBy>ssiam</cp:lastModifiedBy>
  <cp:revision>10</cp:revision>
  <dcterms:created xsi:type="dcterms:W3CDTF">2013-02-11T06:23:59Z</dcterms:created>
  <dcterms:modified xsi:type="dcterms:W3CDTF">2013-02-14T08:16:51Z</dcterms:modified>
</cp:coreProperties>
</file>